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0" r:id="rId5"/>
    <p:sldId id="284" r:id="rId6"/>
    <p:sldId id="285" r:id="rId7"/>
    <p:sldId id="286" r:id="rId8"/>
    <p:sldId id="287" r:id="rId9"/>
    <p:sldId id="288" r:id="rId10"/>
    <p:sldId id="281" r:id="rId11"/>
    <p:sldId id="282" r:id="rId12"/>
    <p:sldId id="289" r:id="rId13"/>
    <p:sldId id="290" r:id="rId14"/>
    <p:sldId id="283" r:id="rId15"/>
    <p:sldId id="291" r:id="rId16"/>
    <p:sldId id="277" r:id="rId17"/>
    <p:sldId id="280" r:id="rId18"/>
    <p:sldId id="276" r:id="rId1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B38"/>
    <a:srgbClr val="62C4B1"/>
    <a:srgbClr val="52B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CC964-214A-4C64-82E4-6E70F5CF8A49}" v="105" dt="2023-10-16T17:00:37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80356" autoAdjust="0"/>
  </p:normalViewPr>
  <p:slideViewPr>
    <p:cSldViewPr snapToGrid="0" snapToObjects="1">
      <p:cViewPr varScale="1">
        <p:scale>
          <a:sx n="97" d="100"/>
          <a:sy n="97" d="100"/>
        </p:scale>
        <p:origin x="1613" y="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hamod, Mohannad" userId="51b5e356-4b7f-4de6-9c43-27b5e4bfa86f" providerId="ADAL" clId="{70BCC964-214A-4C64-82E4-6E70F5CF8A49}"/>
    <pc:docChg chg="undo custSel addSld delSld modSld sldOrd">
      <pc:chgData name="Elhamod, Mohannad" userId="51b5e356-4b7f-4de6-9c43-27b5e4bfa86f" providerId="ADAL" clId="{70BCC964-214A-4C64-82E4-6E70F5CF8A49}" dt="2023-10-16T17:00:52.951" v="707" actId="14100"/>
      <pc:docMkLst>
        <pc:docMk/>
      </pc:docMkLst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507903395" sldId="258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454766193" sldId="259"/>
        </pc:sldMkLst>
      </pc:sldChg>
      <pc:sldChg chg="modSp mod">
        <pc:chgData name="Elhamod, Mohannad" userId="51b5e356-4b7f-4de6-9c43-27b5e4bfa86f" providerId="ADAL" clId="{70BCC964-214A-4C64-82E4-6E70F5CF8A49}" dt="2023-10-16T16:56:31.777" v="670" actId="20577"/>
        <pc:sldMkLst>
          <pc:docMk/>
          <pc:sldMk cId="4146936940" sldId="260"/>
        </pc:sldMkLst>
        <pc:spChg chg="mod">
          <ac:chgData name="Elhamod, Mohannad" userId="51b5e356-4b7f-4de6-9c43-27b5e4bfa86f" providerId="ADAL" clId="{70BCC964-214A-4C64-82E4-6E70F5CF8A49}" dt="2023-10-16T16:56:31.777" v="670" actId="20577"/>
          <ac:spMkLst>
            <pc:docMk/>
            <pc:sldMk cId="4146936940" sldId="260"/>
            <ac:spMk id="2" creationId="{0C51114B-0835-E345-8AFD-179489A7F9FF}"/>
          </ac:spMkLst>
        </pc:spChg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450334613" sldId="271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133023647" sldId="272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1561300066" sldId="273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3242948429" sldId="274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2622280821" sldId="275"/>
        </pc:sldMkLst>
      </pc:sldChg>
      <pc:sldChg chg="add del">
        <pc:chgData name="Elhamod, Mohannad" userId="51b5e356-4b7f-4de6-9c43-27b5e4bfa86f" providerId="ADAL" clId="{70BCC964-214A-4C64-82E4-6E70F5CF8A49}" dt="2023-10-16T16:53:22.087" v="643"/>
        <pc:sldMkLst>
          <pc:docMk/>
          <pc:sldMk cId="4170564797" sldId="277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2860230996" sldId="278"/>
        </pc:sldMkLst>
      </pc:sldChg>
      <pc:sldChg chg="del">
        <pc:chgData name="Elhamod, Mohannad" userId="51b5e356-4b7f-4de6-9c43-27b5e4bfa86f" providerId="ADAL" clId="{70BCC964-214A-4C64-82E4-6E70F5CF8A49}" dt="2023-10-16T16:07:07.200" v="38" actId="47"/>
        <pc:sldMkLst>
          <pc:docMk/>
          <pc:sldMk cId="318706272" sldId="279"/>
        </pc:sldMkLst>
      </pc:sldChg>
      <pc:sldChg chg="modSp mod">
        <pc:chgData name="Elhamod, Mohannad" userId="51b5e356-4b7f-4de6-9c43-27b5e4bfa86f" providerId="ADAL" clId="{70BCC964-214A-4C64-82E4-6E70F5CF8A49}" dt="2023-10-16T17:00:52.951" v="707" actId="14100"/>
        <pc:sldMkLst>
          <pc:docMk/>
          <pc:sldMk cId="617952769" sldId="281"/>
        </pc:sldMkLst>
        <pc:spChg chg="mod">
          <ac:chgData name="Elhamod, Mohannad" userId="51b5e356-4b7f-4de6-9c43-27b5e4bfa86f" providerId="ADAL" clId="{70BCC964-214A-4C64-82E4-6E70F5CF8A49}" dt="2023-10-16T17:00:52.951" v="707" actId="14100"/>
          <ac:spMkLst>
            <pc:docMk/>
            <pc:sldMk cId="617952769" sldId="281"/>
            <ac:spMk id="2" creationId="{0A03D2EB-4C8D-114F-A0E3-27A9E0A155D9}"/>
          </ac:spMkLst>
        </pc:spChg>
      </pc:sldChg>
      <pc:sldChg chg="modSp add mod ord">
        <pc:chgData name="Elhamod, Mohannad" userId="51b5e356-4b7f-4de6-9c43-27b5e4bfa86f" providerId="ADAL" clId="{70BCC964-214A-4C64-82E4-6E70F5CF8A49}" dt="2023-10-16T16:09:04.019" v="97"/>
        <pc:sldMkLst>
          <pc:docMk/>
          <pc:sldMk cId="2631131230" sldId="284"/>
        </pc:sldMkLst>
        <pc:spChg chg="mod">
          <ac:chgData name="Elhamod, Mohannad" userId="51b5e356-4b7f-4de6-9c43-27b5e4bfa86f" providerId="ADAL" clId="{70BCC964-214A-4C64-82E4-6E70F5CF8A49}" dt="2023-10-16T16:07:24.458" v="56" actId="20577"/>
          <ac:spMkLst>
            <pc:docMk/>
            <pc:sldMk cId="2631131230" sldId="284"/>
            <ac:spMk id="2" creationId="{0A03D2EB-4C8D-114F-A0E3-27A9E0A155D9}"/>
          </ac:spMkLst>
        </pc:spChg>
      </pc:sldChg>
      <pc:sldChg chg="addSp delSp modSp add mod ord">
        <pc:chgData name="Elhamod, Mohannad" userId="51b5e356-4b7f-4de6-9c43-27b5e4bfa86f" providerId="ADAL" clId="{70BCC964-214A-4C64-82E4-6E70F5CF8A49}" dt="2023-10-16T16:57:28.660" v="679" actId="1076"/>
        <pc:sldMkLst>
          <pc:docMk/>
          <pc:sldMk cId="1583934829" sldId="285"/>
        </pc:sldMkLst>
        <pc:spChg chg="mod">
          <ac:chgData name="Elhamod, Mohannad" userId="51b5e356-4b7f-4de6-9c43-27b5e4bfa86f" providerId="ADAL" clId="{70BCC964-214A-4C64-82E4-6E70F5CF8A49}" dt="2023-10-16T16:08:51.264" v="95" actId="20577"/>
          <ac:spMkLst>
            <pc:docMk/>
            <pc:sldMk cId="1583934829" sldId="285"/>
            <ac:spMk id="2" creationId="{4890C1E4-78C1-F8DC-5FC9-53E6EBA2AFD9}"/>
          </ac:spMkLst>
        </pc:spChg>
        <pc:spChg chg="mod">
          <ac:chgData name="Elhamod, Mohannad" userId="51b5e356-4b7f-4de6-9c43-27b5e4bfa86f" providerId="ADAL" clId="{70BCC964-214A-4C64-82E4-6E70F5CF8A49}" dt="2023-10-16T16:56:46.637" v="673" actId="20577"/>
          <ac:spMkLst>
            <pc:docMk/>
            <pc:sldMk cId="1583934829" sldId="285"/>
            <ac:spMk id="3" creationId="{CBBE72F7-097B-A45B-0FCB-B01798494B1D}"/>
          </ac:spMkLst>
        </pc:spChg>
        <pc:picChg chg="del">
          <ac:chgData name="Elhamod, Mohannad" userId="51b5e356-4b7f-4de6-9c43-27b5e4bfa86f" providerId="ADAL" clId="{70BCC964-214A-4C64-82E4-6E70F5CF8A49}" dt="2023-10-16T16:07:44.845" v="86" actId="478"/>
          <ac:picMkLst>
            <pc:docMk/>
            <pc:sldMk cId="1583934829" sldId="285"/>
            <ac:picMk id="7170" creationId="{A16AFFE5-9FC4-9069-67F9-D4EF369067F2}"/>
          </ac:picMkLst>
        </pc:picChg>
        <pc:picChg chg="add mod">
          <ac:chgData name="Elhamod, Mohannad" userId="51b5e356-4b7f-4de6-9c43-27b5e4bfa86f" providerId="ADAL" clId="{70BCC964-214A-4C64-82E4-6E70F5CF8A49}" dt="2023-10-16T16:08:14.115" v="89" actId="1076"/>
          <ac:picMkLst>
            <pc:docMk/>
            <pc:sldMk cId="1583934829" sldId="285"/>
            <ac:picMk id="10242" creationId="{3CC77834-F74E-57DB-01A4-C8F9DEC8D491}"/>
          </ac:picMkLst>
        </pc:picChg>
        <pc:picChg chg="add mod">
          <ac:chgData name="Elhamod, Mohannad" userId="51b5e356-4b7f-4de6-9c43-27b5e4bfa86f" providerId="ADAL" clId="{70BCC964-214A-4C64-82E4-6E70F5CF8A49}" dt="2023-10-16T16:08:29.333" v="92" actId="14100"/>
          <ac:picMkLst>
            <pc:docMk/>
            <pc:sldMk cId="1583934829" sldId="285"/>
            <ac:picMk id="10244" creationId="{5E15AD6E-D86F-91CC-BB93-5934FBE2B96D}"/>
          </ac:picMkLst>
        </pc:picChg>
        <pc:picChg chg="add del mod">
          <ac:chgData name="Elhamod, Mohannad" userId="51b5e356-4b7f-4de6-9c43-27b5e4bfa86f" providerId="ADAL" clId="{70BCC964-214A-4C64-82E4-6E70F5CF8A49}" dt="2023-10-16T16:57:21.681" v="674" actId="478"/>
          <ac:picMkLst>
            <pc:docMk/>
            <pc:sldMk cId="1583934829" sldId="285"/>
            <ac:picMk id="10246" creationId="{551BA7A0-6D97-1F49-67BB-8862F191D103}"/>
          </ac:picMkLst>
        </pc:picChg>
        <pc:picChg chg="add mod">
          <ac:chgData name="Elhamod, Mohannad" userId="51b5e356-4b7f-4de6-9c43-27b5e4bfa86f" providerId="ADAL" clId="{70BCC964-214A-4C64-82E4-6E70F5CF8A49}" dt="2023-10-16T16:57:28.660" v="679" actId="1076"/>
          <ac:picMkLst>
            <pc:docMk/>
            <pc:sldMk cId="1583934829" sldId="285"/>
            <ac:picMk id="10248" creationId="{D7925CE1-8C86-6686-FBD0-770220C2925A}"/>
          </ac:picMkLst>
        </pc:picChg>
      </pc:sldChg>
      <pc:sldChg chg="addSp delSp modSp add mod">
        <pc:chgData name="Elhamod, Mohannad" userId="51b5e356-4b7f-4de6-9c43-27b5e4bfa86f" providerId="ADAL" clId="{70BCC964-214A-4C64-82E4-6E70F5CF8A49}" dt="2023-10-16T16:57:31.484" v="681"/>
        <pc:sldMkLst>
          <pc:docMk/>
          <pc:sldMk cId="4257192296" sldId="286"/>
        </pc:sldMkLst>
        <pc:spChg chg="mod">
          <ac:chgData name="Elhamod, Mohannad" userId="51b5e356-4b7f-4de6-9c43-27b5e4bfa86f" providerId="ADAL" clId="{70BCC964-214A-4C64-82E4-6E70F5CF8A49}" dt="2023-10-16T16:15:07.350" v="291" actId="20577"/>
          <ac:spMkLst>
            <pc:docMk/>
            <pc:sldMk cId="4257192296" sldId="286"/>
            <ac:spMk id="2" creationId="{4890C1E4-78C1-F8DC-5FC9-53E6EBA2AFD9}"/>
          </ac:spMkLst>
        </pc:spChg>
        <pc:spChg chg="del">
          <ac:chgData name="Elhamod, Mohannad" userId="51b5e356-4b7f-4de6-9c43-27b5e4bfa86f" providerId="ADAL" clId="{70BCC964-214A-4C64-82E4-6E70F5CF8A49}" dt="2023-10-16T16:13:33.084" v="256" actId="478"/>
          <ac:spMkLst>
            <pc:docMk/>
            <pc:sldMk cId="4257192296" sldId="286"/>
            <ac:spMk id="3" creationId="{CBBE72F7-097B-A45B-0FCB-B01798494B1D}"/>
          </ac:spMkLst>
        </pc:spChg>
        <pc:spChg chg="add mod">
          <ac:chgData name="Elhamod, Mohannad" userId="51b5e356-4b7f-4de6-9c43-27b5e4bfa86f" providerId="ADAL" clId="{70BCC964-214A-4C64-82E4-6E70F5CF8A49}" dt="2023-10-16T16:16:56.241" v="331" actId="5793"/>
          <ac:spMkLst>
            <pc:docMk/>
            <pc:sldMk cId="4257192296" sldId="286"/>
            <ac:spMk id="7" creationId="{0C0DF24E-1775-CC9A-55F6-2AEA51B6297B}"/>
          </ac:spMkLst>
        </pc:spChg>
        <pc:spChg chg="add mod">
          <ac:chgData name="Elhamod, Mohannad" userId="51b5e356-4b7f-4de6-9c43-27b5e4bfa86f" providerId="ADAL" clId="{70BCC964-214A-4C64-82E4-6E70F5CF8A49}" dt="2023-10-16T16:17:57.155" v="346" actId="1076"/>
          <ac:spMkLst>
            <pc:docMk/>
            <pc:sldMk cId="4257192296" sldId="286"/>
            <ac:spMk id="9" creationId="{E681BEEA-4C85-057C-041B-C7AFED88DF39}"/>
          </ac:spMkLst>
        </pc:spChg>
        <pc:grpChg chg="add mod">
          <ac:chgData name="Elhamod, Mohannad" userId="51b5e356-4b7f-4de6-9c43-27b5e4bfa86f" providerId="ADAL" clId="{70BCC964-214A-4C64-82E4-6E70F5CF8A49}" dt="2023-10-16T16:17:57.155" v="346" actId="1076"/>
          <ac:grpSpMkLst>
            <pc:docMk/>
            <pc:sldMk cId="4257192296" sldId="286"/>
            <ac:grpSpMk id="10" creationId="{1A25D294-2345-1770-6A38-4B11CBAC4FB9}"/>
          </ac:grpSpMkLst>
        </pc:grpChg>
        <pc:picChg chg="add mod">
          <ac:chgData name="Elhamod, Mohannad" userId="51b5e356-4b7f-4de6-9c43-27b5e4bfa86f" providerId="ADAL" clId="{70BCC964-214A-4C64-82E4-6E70F5CF8A49}" dt="2023-10-16T16:57:31.484" v="681"/>
          <ac:picMkLst>
            <pc:docMk/>
            <pc:sldMk cId="4257192296" sldId="286"/>
            <ac:picMk id="11" creationId="{B9F7B7CD-249F-B365-6E84-29D87976F8CD}"/>
          </ac:picMkLst>
        </pc:picChg>
        <pc:picChg chg="del">
          <ac:chgData name="Elhamod, Mohannad" userId="51b5e356-4b7f-4de6-9c43-27b5e4bfa86f" providerId="ADAL" clId="{70BCC964-214A-4C64-82E4-6E70F5CF8A49}" dt="2023-10-16T16:57:31.343" v="680" actId="478"/>
          <ac:picMkLst>
            <pc:docMk/>
            <pc:sldMk cId="4257192296" sldId="286"/>
            <ac:picMk id="10246" creationId="{551BA7A0-6D97-1F49-67BB-8862F191D103}"/>
          </ac:picMkLst>
        </pc:picChg>
        <pc:picChg chg="add mod">
          <ac:chgData name="Elhamod, Mohannad" userId="51b5e356-4b7f-4de6-9c43-27b5e4bfa86f" providerId="ADAL" clId="{70BCC964-214A-4C64-82E4-6E70F5CF8A49}" dt="2023-10-16T16:17:57.155" v="346" actId="1076"/>
          <ac:picMkLst>
            <pc:docMk/>
            <pc:sldMk cId="4257192296" sldId="286"/>
            <ac:picMk id="12290" creationId="{F436B16B-0D46-2CC7-0A14-A54925138699}"/>
          </ac:picMkLst>
        </pc:picChg>
      </pc:sldChg>
      <pc:sldChg chg="addSp delSp modSp add mod">
        <pc:chgData name="Elhamod, Mohannad" userId="51b5e356-4b7f-4de6-9c43-27b5e4bfa86f" providerId="ADAL" clId="{70BCC964-214A-4C64-82E4-6E70F5CF8A49}" dt="2023-10-16T16:59:34.369" v="694" actId="1076"/>
        <pc:sldMkLst>
          <pc:docMk/>
          <pc:sldMk cId="3557799573" sldId="287"/>
        </pc:sldMkLst>
        <pc:spChg chg="mod">
          <ac:chgData name="Elhamod, Mohannad" userId="51b5e356-4b7f-4de6-9c43-27b5e4bfa86f" providerId="ADAL" clId="{70BCC964-214A-4C64-82E4-6E70F5CF8A49}" dt="2023-10-16T16:18:14.441" v="364" actId="20577"/>
          <ac:spMkLst>
            <pc:docMk/>
            <pc:sldMk cId="3557799573" sldId="287"/>
            <ac:spMk id="2" creationId="{4890C1E4-78C1-F8DC-5FC9-53E6EBA2AFD9}"/>
          </ac:spMkLst>
        </pc:spChg>
        <pc:spChg chg="mod">
          <ac:chgData name="Elhamod, Mohannad" userId="51b5e356-4b7f-4de6-9c43-27b5e4bfa86f" providerId="ADAL" clId="{70BCC964-214A-4C64-82E4-6E70F5CF8A49}" dt="2023-10-16T16:37:03.467" v="584" actId="20577"/>
          <ac:spMkLst>
            <pc:docMk/>
            <pc:sldMk cId="3557799573" sldId="287"/>
            <ac:spMk id="7" creationId="{0C0DF24E-1775-CC9A-55F6-2AEA51B6297B}"/>
          </ac:spMkLst>
        </pc:spChg>
        <pc:grpChg chg="del">
          <ac:chgData name="Elhamod, Mohannad" userId="51b5e356-4b7f-4de6-9c43-27b5e4bfa86f" providerId="ADAL" clId="{70BCC964-214A-4C64-82E4-6E70F5CF8A49}" dt="2023-10-16T16:18:20.469" v="367" actId="478"/>
          <ac:grpSpMkLst>
            <pc:docMk/>
            <pc:sldMk cId="3557799573" sldId="287"/>
            <ac:grpSpMk id="10" creationId="{1A25D294-2345-1770-6A38-4B11CBAC4FB9}"/>
          </ac:grpSpMkLst>
        </pc:grpChg>
        <pc:picChg chg="add del mod">
          <ac:chgData name="Elhamod, Mohannad" userId="51b5e356-4b7f-4de6-9c43-27b5e4bfa86f" providerId="ADAL" clId="{70BCC964-214A-4C64-82E4-6E70F5CF8A49}" dt="2023-10-16T16:57:34.344" v="682" actId="478"/>
          <ac:picMkLst>
            <pc:docMk/>
            <pc:sldMk cId="3557799573" sldId="287"/>
            <ac:picMk id="3" creationId="{FE532742-A4D0-F27E-4DF4-BDCB589351CC}"/>
          </ac:picMkLst>
        </pc:picChg>
        <pc:picChg chg="add mod">
          <ac:chgData name="Elhamod, Mohannad" userId="51b5e356-4b7f-4de6-9c43-27b5e4bfa86f" providerId="ADAL" clId="{70BCC964-214A-4C64-82E4-6E70F5CF8A49}" dt="2023-10-16T16:57:34.485" v="683"/>
          <ac:picMkLst>
            <pc:docMk/>
            <pc:sldMk cId="3557799573" sldId="287"/>
            <ac:picMk id="6" creationId="{54BC895C-06CA-C0E2-864A-16CD08E8E485}"/>
          </ac:picMkLst>
        </pc:picChg>
        <pc:picChg chg="add mod modCrop">
          <ac:chgData name="Elhamod, Mohannad" userId="51b5e356-4b7f-4de6-9c43-27b5e4bfa86f" providerId="ADAL" clId="{70BCC964-214A-4C64-82E4-6E70F5CF8A49}" dt="2023-10-16T16:59:34.369" v="694" actId="1076"/>
          <ac:picMkLst>
            <pc:docMk/>
            <pc:sldMk cId="3557799573" sldId="287"/>
            <ac:picMk id="11" creationId="{83838C1B-5CFF-86A4-BC1C-AA32D2B577F5}"/>
          </ac:picMkLst>
        </pc:picChg>
        <pc:picChg chg="del">
          <ac:chgData name="Elhamod, Mohannad" userId="51b5e356-4b7f-4de6-9c43-27b5e4bfa86f" providerId="ADAL" clId="{70BCC964-214A-4C64-82E4-6E70F5CF8A49}" dt="2023-10-16T16:18:16.844" v="365" actId="478"/>
          <ac:picMkLst>
            <pc:docMk/>
            <pc:sldMk cId="3557799573" sldId="287"/>
            <ac:picMk id="10242" creationId="{3CC77834-F74E-57DB-01A4-C8F9DEC8D491}"/>
          </ac:picMkLst>
        </pc:picChg>
        <pc:picChg chg="del">
          <ac:chgData name="Elhamod, Mohannad" userId="51b5e356-4b7f-4de6-9c43-27b5e4bfa86f" providerId="ADAL" clId="{70BCC964-214A-4C64-82E4-6E70F5CF8A49}" dt="2023-10-16T16:18:16.844" v="365" actId="478"/>
          <ac:picMkLst>
            <pc:docMk/>
            <pc:sldMk cId="3557799573" sldId="287"/>
            <ac:picMk id="10244" creationId="{5E15AD6E-D86F-91CC-BB93-5934FBE2B96D}"/>
          </ac:picMkLst>
        </pc:picChg>
        <pc:picChg chg="del mod">
          <ac:chgData name="Elhamod, Mohannad" userId="51b5e356-4b7f-4de6-9c43-27b5e4bfa86f" providerId="ADAL" clId="{70BCC964-214A-4C64-82E4-6E70F5CF8A49}" dt="2023-10-16T16:37:32.356" v="591" actId="478"/>
          <ac:picMkLst>
            <pc:docMk/>
            <pc:sldMk cId="3557799573" sldId="287"/>
            <ac:picMk id="10246" creationId="{551BA7A0-6D97-1F49-67BB-8862F191D103}"/>
          </ac:picMkLst>
        </pc:picChg>
        <pc:picChg chg="add del mod">
          <ac:chgData name="Elhamod, Mohannad" userId="51b5e356-4b7f-4de6-9c43-27b5e4bfa86f" providerId="ADAL" clId="{70BCC964-214A-4C64-82E4-6E70F5CF8A49}" dt="2023-10-16T16:36:59.255" v="581" actId="478"/>
          <ac:picMkLst>
            <pc:docMk/>
            <pc:sldMk cId="3557799573" sldId="287"/>
            <ac:picMk id="13314" creationId="{70E5DE99-2489-C698-03C2-DD0BAE6B4305}"/>
          </ac:picMkLst>
        </pc:picChg>
      </pc:sldChg>
      <pc:sldChg chg="addSp delSp modSp add mod modAnim">
        <pc:chgData name="Elhamod, Mohannad" userId="51b5e356-4b7f-4de6-9c43-27b5e4bfa86f" providerId="ADAL" clId="{70BCC964-214A-4C64-82E4-6E70F5CF8A49}" dt="2023-10-16T17:00:37.884" v="705"/>
        <pc:sldMkLst>
          <pc:docMk/>
          <pc:sldMk cId="3202294885" sldId="288"/>
        </pc:sldMkLst>
        <pc:spChg chg="add mod">
          <ac:chgData name="Elhamod, Mohannad" userId="51b5e356-4b7f-4de6-9c43-27b5e4bfa86f" providerId="ADAL" clId="{70BCC964-214A-4C64-82E4-6E70F5CF8A49}" dt="2023-10-16T16:39:55.242" v="618" actId="1076"/>
          <ac:spMkLst>
            <pc:docMk/>
            <pc:sldMk cId="3202294885" sldId="288"/>
            <ac:spMk id="6" creationId="{704C381D-4555-E26A-B267-AAC819948D64}"/>
          </ac:spMkLst>
        </pc:spChg>
        <pc:spChg chg="mod">
          <ac:chgData name="Elhamod, Mohannad" userId="51b5e356-4b7f-4de6-9c43-27b5e4bfa86f" providerId="ADAL" clId="{70BCC964-214A-4C64-82E4-6E70F5CF8A49}" dt="2023-10-16T16:37:21.641" v="588" actId="6549"/>
          <ac:spMkLst>
            <pc:docMk/>
            <pc:sldMk cId="3202294885" sldId="288"/>
            <ac:spMk id="7" creationId="{0C0DF24E-1775-CC9A-55F6-2AEA51B6297B}"/>
          </ac:spMkLst>
        </pc:spChg>
        <pc:spChg chg="add mod">
          <ac:chgData name="Elhamod, Mohannad" userId="51b5e356-4b7f-4de6-9c43-27b5e4bfa86f" providerId="ADAL" clId="{70BCC964-214A-4C64-82E4-6E70F5CF8A49}" dt="2023-10-16T17:00:31.610" v="704" actId="1582"/>
          <ac:spMkLst>
            <pc:docMk/>
            <pc:sldMk cId="3202294885" sldId="288"/>
            <ac:spMk id="9" creationId="{53015C81-8764-EDC1-15D3-D9BD12BD0E92}"/>
          </ac:spMkLst>
        </pc:spChg>
        <pc:picChg chg="add del mod">
          <ac:chgData name="Elhamod, Mohannad" userId="51b5e356-4b7f-4de6-9c43-27b5e4bfa86f" providerId="ADAL" clId="{70BCC964-214A-4C64-82E4-6E70F5CF8A49}" dt="2023-10-16T16:57:38.081" v="684" actId="478"/>
          <ac:picMkLst>
            <pc:docMk/>
            <pc:sldMk cId="3202294885" sldId="288"/>
            <ac:picMk id="3" creationId="{16516C12-234B-28F7-3B44-9000A95813D2}"/>
          </ac:picMkLst>
        </pc:picChg>
        <pc:picChg chg="add mod">
          <ac:chgData name="Elhamod, Mohannad" userId="51b5e356-4b7f-4de6-9c43-27b5e4bfa86f" providerId="ADAL" clId="{70BCC964-214A-4C64-82E4-6E70F5CF8A49}" dt="2023-10-16T16:57:41.364" v="686" actId="1076"/>
          <ac:picMkLst>
            <pc:docMk/>
            <pc:sldMk cId="3202294885" sldId="288"/>
            <ac:picMk id="8" creationId="{9CFF3B5B-F863-43CB-9146-300C4A4F838F}"/>
          </ac:picMkLst>
        </pc:picChg>
        <pc:picChg chg="del">
          <ac:chgData name="Elhamod, Mohannad" userId="51b5e356-4b7f-4de6-9c43-27b5e4bfa86f" providerId="ADAL" clId="{70BCC964-214A-4C64-82E4-6E70F5CF8A49}" dt="2023-10-16T16:37:23.559" v="589" actId="478"/>
          <ac:picMkLst>
            <pc:docMk/>
            <pc:sldMk cId="3202294885" sldId="288"/>
            <ac:picMk id="10246" creationId="{551BA7A0-6D97-1F49-67BB-8862F191D103}"/>
          </ac:picMkLst>
        </pc:picChg>
        <pc:picChg chg="mod">
          <ac:chgData name="Elhamod, Mohannad" userId="51b5e356-4b7f-4de6-9c43-27b5e4bfa86f" providerId="ADAL" clId="{70BCC964-214A-4C64-82E4-6E70F5CF8A49}" dt="2023-10-16T17:00:17.263" v="701" actId="1076"/>
          <ac:picMkLst>
            <pc:docMk/>
            <pc:sldMk cId="3202294885" sldId="288"/>
            <ac:picMk id="13314" creationId="{70E5DE99-2489-C698-03C2-DD0BAE6B4305}"/>
          </ac:picMkLst>
        </pc:picChg>
      </pc:sldChg>
      <pc:sldChg chg="addSp delSp modSp add mod">
        <pc:chgData name="Elhamod, Mohannad" userId="51b5e356-4b7f-4de6-9c43-27b5e4bfa86f" providerId="ADAL" clId="{70BCC964-214A-4C64-82E4-6E70F5CF8A49}" dt="2023-10-16T16:46:05.847" v="628" actId="1076"/>
        <pc:sldMkLst>
          <pc:docMk/>
          <pc:sldMk cId="3490820185" sldId="289"/>
        </pc:sldMkLst>
        <pc:spChg chg="mod">
          <ac:chgData name="Elhamod, Mohannad" userId="51b5e356-4b7f-4de6-9c43-27b5e4bfa86f" providerId="ADAL" clId="{70BCC964-214A-4C64-82E4-6E70F5CF8A49}" dt="2023-10-16T16:39:31.888" v="614" actId="20577"/>
          <ac:spMkLst>
            <pc:docMk/>
            <pc:sldMk cId="3490820185" sldId="289"/>
            <ac:spMk id="2" creationId="{4890C1E4-78C1-F8DC-5FC9-53E6EBA2AFD9}"/>
          </ac:spMkLst>
        </pc:spChg>
        <pc:spChg chg="del mod">
          <ac:chgData name="Elhamod, Mohannad" userId="51b5e356-4b7f-4de6-9c43-27b5e4bfa86f" providerId="ADAL" clId="{70BCC964-214A-4C64-82E4-6E70F5CF8A49}" dt="2023-10-16T16:44:14.190" v="619" actId="478"/>
          <ac:spMkLst>
            <pc:docMk/>
            <pc:sldMk cId="3490820185" sldId="289"/>
            <ac:spMk id="3" creationId="{CBBE72F7-097B-A45B-0FCB-B01798494B1D}"/>
          </ac:spMkLst>
        </pc:spChg>
        <pc:picChg chg="del">
          <ac:chgData name="Elhamod, Mohannad" userId="51b5e356-4b7f-4de6-9c43-27b5e4bfa86f" providerId="ADAL" clId="{70BCC964-214A-4C64-82E4-6E70F5CF8A49}" dt="2023-10-16T16:39:37.265" v="616" actId="478"/>
          <ac:picMkLst>
            <pc:docMk/>
            <pc:sldMk cId="3490820185" sldId="289"/>
            <ac:picMk id="7170" creationId="{A16AFFE5-9FC4-9069-67F9-D4EF369067F2}"/>
          </ac:picMkLst>
        </pc:picChg>
        <pc:picChg chg="add del mod">
          <ac:chgData name="Elhamod, Mohannad" userId="51b5e356-4b7f-4de6-9c43-27b5e4bfa86f" providerId="ADAL" clId="{70BCC964-214A-4C64-82E4-6E70F5CF8A49}" dt="2023-10-16T16:44:35.853" v="624" actId="478"/>
          <ac:picMkLst>
            <pc:docMk/>
            <pc:sldMk cId="3490820185" sldId="289"/>
            <ac:picMk id="14338" creationId="{F84005EE-74B6-9CD7-BA63-43FA27FA7E91}"/>
          </ac:picMkLst>
        </pc:picChg>
        <pc:picChg chg="add mod">
          <ac:chgData name="Elhamod, Mohannad" userId="51b5e356-4b7f-4de6-9c43-27b5e4bfa86f" providerId="ADAL" clId="{70BCC964-214A-4C64-82E4-6E70F5CF8A49}" dt="2023-10-16T16:46:05.847" v="628" actId="1076"/>
          <ac:picMkLst>
            <pc:docMk/>
            <pc:sldMk cId="3490820185" sldId="289"/>
            <ac:picMk id="14340" creationId="{02F76D1C-C401-FE72-5702-9E3F240D78BD}"/>
          </ac:picMkLst>
        </pc:picChg>
      </pc:sldChg>
      <pc:sldChg chg="addSp delSp modSp add">
        <pc:chgData name="Elhamod, Mohannad" userId="51b5e356-4b7f-4de6-9c43-27b5e4bfa86f" providerId="ADAL" clId="{70BCC964-214A-4C64-82E4-6E70F5CF8A49}" dt="2023-10-16T16:51:16.940" v="642" actId="1076"/>
        <pc:sldMkLst>
          <pc:docMk/>
          <pc:sldMk cId="746918797" sldId="290"/>
        </pc:sldMkLst>
        <pc:picChg chg="del">
          <ac:chgData name="Elhamod, Mohannad" userId="51b5e356-4b7f-4de6-9c43-27b5e4bfa86f" providerId="ADAL" clId="{70BCC964-214A-4C64-82E4-6E70F5CF8A49}" dt="2023-10-16T16:46:32.290" v="630" actId="478"/>
          <ac:picMkLst>
            <pc:docMk/>
            <pc:sldMk cId="746918797" sldId="290"/>
            <ac:picMk id="14340" creationId="{02F76D1C-C401-FE72-5702-9E3F240D78BD}"/>
          </ac:picMkLst>
        </pc:picChg>
        <pc:picChg chg="add del mod">
          <ac:chgData name="Elhamod, Mohannad" userId="51b5e356-4b7f-4de6-9c43-27b5e4bfa86f" providerId="ADAL" clId="{70BCC964-214A-4C64-82E4-6E70F5CF8A49}" dt="2023-10-16T16:50:58.501" v="633" actId="478"/>
          <ac:picMkLst>
            <pc:docMk/>
            <pc:sldMk cId="746918797" sldId="290"/>
            <ac:picMk id="16386" creationId="{8591EED0-59CA-B6E2-641A-DC48B788DD7E}"/>
          </ac:picMkLst>
        </pc:picChg>
        <pc:picChg chg="add mod">
          <ac:chgData name="Elhamod, Mohannad" userId="51b5e356-4b7f-4de6-9c43-27b5e4bfa86f" providerId="ADAL" clId="{70BCC964-214A-4C64-82E4-6E70F5CF8A49}" dt="2023-10-16T16:51:16.940" v="642" actId="1076"/>
          <ac:picMkLst>
            <pc:docMk/>
            <pc:sldMk cId="746918797" sldId="290"/>
            <ac:picMk id="16388" creationId="{C1293957-F928-18E9-8B09-559516FE12DF}"/>
          </ac:picMkLst>
        </pc:picChg>
      </pc:sldChg>
      <pc:sldChg chg="modSp add mod">
        <pc:chgData name="Elhamod, Mohannad" userId="51b5e356-4b7f-4de6-9c43-27b5e4bfa86f" providerId="ADAL" clId="{70BCC964-214A-4C64-82E4-6E70F5CF8A49}" dt="2023-10-16T16:53:34.417" v="662" actId="20577"/>
        <pc:sldMkLst>
          <pc:docMk/>
          <pc:sldMk cId="2186301614" sldId="291"/>
        </pc:sldMkLst>
        <pc:spChg chg="mod">
          <ac:chgData name="Elhamod, Mohannad" userId="51b5e356-4b7f-4de6-9c43-27b5e4bfa86f" providerId="ADAL" clId="{70BCC964-214A-4C64-82E4-6E70F5CF8A49}" dt="2023-10-16T16:53:34.417" v="662" actId="20577"/>
          <ac:spMkLst>
            <pc:docMk/>
            <pc:sldMk cId="2186301614" sldId="291"/>
            <ac:spMk id="2" creationId="{0A03D2EB-4C8D-114F-A0E3-27A9E0A155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https://www.coursera.org/learn/generative-ai-with-llms/lecture/exyNC/instruction-fine-tuning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4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https://colab.research.google.com/github/huggingface/blog/blob/main/notebooks/02_how_to_generate.ipynb#scrollTo=5ClO3VphqGp6 top k top p beam…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hamod/IS883_Azure_OpenAI_demo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wearekemb.com/en/on-premise-vs-cloud/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bellinaso/microsoft-azure-services-overview-and-notes-cfb30b95d8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114B-0835-E345-8AFD-179489A7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646" y="2131485"/>
            <a:ext cx="9294346" cy="2454132"/>
          </a:xfrm>
        </p:spPr>
        <p:txBody>
          <a:bodyPr/>
          <a:lstStyle/>
          <a:p>
            <a:r>
              <a:rPr lang="en-US" dirty="0"/>
              <a:t>Creating an LLM WebApp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169BA-0EAB-024A-8370-38E16CF4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0114" y="4674517"/>
            <a:ext cx="5241186" cy="55788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Mohannad Elhamod – IS883</a:t>
            </a:r>
          </a:p>
        </p:txBody>
      </p:sp>
    </p:spTree>
    <p:extLst>
      <p:ext uri="{BB962C8B-B14F-4D97-AF65-F5344CB8AC3E}">
        <p14:creationId xmlns:p14="http://schemas.microsoft.com/office/powerpoint/2010/main" val="414693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6388" name="Picture 4" descr="How to do Git push pull requests - YouTube">
            <a:extLst>
              <a:ext uri="{FF2B5EF4-FFF2-40B4-BE49-F238E27FC236}">
                <a16:creationId xmlns:a16="http://schemas.microsoft.com/office/drawing/2014/main" id="{C1293957-F928-18E9-8B09-559516FE1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83" y="2033449"/>
            <a:ext cx="6601034" cy="37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91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powerful editor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Lightweight and easy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integrate with GitHub.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Helpful features: IntelliSense.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220" name="Picture 4" descr="8 Best VS Code Courses for Beginners to Learn Online in 2023 | by javinpaul  | Javarevisited | Medium">
            <a:extLst>
              <a:ext uri="{FF2B5EF4-FFF2-40B4-BE49-F238E27FC236}">
                <a16:creationId xmlns:a16="http://schemas.microsoft.com/office/drawing/2014/main" id="{0E4CD194-417A-38F8-2B69-BD2389C4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0" y="2707727"/>
            <a:ext cx="2564524" cy="14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7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630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Azure + OpenAI API demo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C8FC-96F5-64DA-C93A-B0721182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2C5D-C251-F35D-4690-C903F233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CE09-C81F-F119-E047-443DDE4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7EE43-6DFB-59E5-0F2D-3416706E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8" y="1474300"/>
            <a:ext cx="5357324" cy="3909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510FA-1DF1-F55C-B4D0-A60756D4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86" y="1176611"/>
            <a:ext cx="8634208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8AAB-AC86-BDE3-FDBC-BCB2492B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8969-88C1-22CE-2D83-890308F5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2865-3890-2AC5-8FEB-FB919AF1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074" name="Picture 2" descr="Beam search">
            <a:extLst>
              <a:ext uri="{FF2B5EF4-FFF2-40B4-BE49-F238E27FC236}">
                <a16:creationId xmlns:a16="http://schemas.microsoft.com/office/drawing/2014/main" id="{3B465A78-1781-7606-9E92-6B1C51BC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71563"/>
            <a:ext cx="5715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8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113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technology that allows us to access computing resources over the internet (as opposed to purchasing our own resources).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42" name="Picture 2" descr="Amazon Web Services - Wikipedia">
            <a:extLst>
              <a:ext uri="{FF2B5EF4-FFF2-40B4-BE49-F238E27FC236}">
                <a16:creationId xmlns:a16="http://schemas.microsoft.com/office/drawing/2014/main" id="{3CC77834-F74E-57DB-01A4-C8F9DEC8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241" y="1306054"/>
            <a:ext cx="1814677" cy="108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oogle Cloud Platform Tutorial: From Zero to Hero with GCP">
            <a:extLst>
              <a:ext uri="{FF2B5EF4-FFF2-40B4-BE49-F238E27FC236}">
                <a16:creationId xmlns:a16="http://schemas.microsoft.com/office/drawing/2014/main" id="{5E15AD6E-D86F-91CC-BB93-5934FBE2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92" y="2812824"/>
            <a:ext cx="3141386" cy="17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icrosoft Azure Management - Imagar Solutions Company">
            <a:extLst>
              <a:ext uri="{FF2B5EF4-FFF2-40B4-BE49-F238E27FC236}">
                <a16:creationId xmlns:a16="http://schemas.microsoft.com/office/drawing/2014/main" id="{D7925CE1-8C86-6686-FBD0-770220C2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62" y="4651814"/>
            <a:ext cx="2189846" cy="13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34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42" name="Picture 2" descr="Amazon Web Services - Wikipedia">
            <a:extLst>
              <a:ext uri="{FF2B5EF4-FFF2-40B4-BE49-F238E27FC236}">
                <a16:creationId xmlns:a16="http://schemas.microsoft.com/office/drawing/2014/main" id="{3CC77834-F74E-57DB-01A4-C8F9DEC8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241" y="1306054"/>
            <a:ext cx="1814677" cy="108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Google Cloud Platform Tutorial: From Zero to Hero with GCP">
            <a:extLst>
              <a:ext uri="{FF2B5EF4-FFF2-40B4-BE49-F238E27FC236}">
                <a16:creationId xmlns:a16="http://schemas.microsoft.com/office/drawing/2014/main" id="{5E15AD6E-D86F-91CC-BB93-5934FBE2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92" y="2812824"/>
            <a:ext cx="3141386" cy="17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F24E-1775-CC9A-55F6-2AEA51B6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Renting vs. buying…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25D294-2345-1770-6A38-4B11CBAC4FB9}"/>
              </a:ext>
            </a:extLst>
          </p:cNvPr>
          <p:cNvGrpSpPr/>
          <p:nvPr/>
        </p:nvGrpSpPr>
        <p:grpSpPr>
          <a:xfrm>
            <a:off x="2304883" y="2634688"/>
            <a:ext cx="6316668" cy="3781193"/>
            <a:chOff x="2381079" y="2523673"/>
            <a:chExt cx="6316668" cy="3781193"/>
          </a:xfrm>
        </p:grpSpPr>
        <p:pic>
          <p:nvPicPr>
            <p:cNvPr id="12290" name="Picture 2" descr="On-premise vs. Cloud: Set up your BI-infrastructure right - kemb GmbH -  Your Partners in Business Intelligence, Marketing Digital Transformation">
              <a:extLst>
                <a:ext uri="{FF2B5EF4-FFF2-40B4-BE49-F238E27FC236}">
                  <a16:creationId xmlns:a16="http://schemas.microsoft.com/office/drawing/2014/main" id="{F436B16B-0D46-2CC7-0A14-A549251386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56"/>
            <a:stretch/>
          </p:blipFill>
          <p:spPr bwMode="auto">
            <a:xfrm>
              <a:off x="2381079" y="2523673"/>
              <a:ext cx="5423779" cy="3601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81BEEA-4C85-057C-041B-C7AFED88DF39}"/>
                </a:ext>
              </a:extLst>
            </p:cNvPr>
            <p:cNvSpPr txBox="1"/>
            <p:nvPr/>
          </p:nvSpPr>
          <p:spPr>
            <a:xfrm>
              <a:off x="2600433" y="6104811"/>
              <a:ext cx="609731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hlinkClick r:id="rId5"/>
                </a:rPr>
                <a:t>wearekemb</a:t>
              </a:r>
              <a:endParaRPr lang="en-US" sz="700" dirty="0"/>
            </a:p>
          </p:txBody>
        </p:sp>
      </p:grpSp>
      <p:pic>
        <p:nvPicPr>
          <p:cNvPr id="11" name="Picture 8" descr="Microsoft Azure Management - Imagar Solutions Company">
            <a:extLst>
              <a:ext uri="{FF2B5EF4-FFF2-40B4-BE49-F238E27FC236}">
                <a16:creationId xmlns:a16="http://schemas.microsoft.com/office/drawing/2014/main" id="{B9F7B7CD-249F-B365-6E84-29D87976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62" y="4651814"/>
            <a:ext cx="2189846" cy="13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9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F24E-1775-CC9A-55F6-2AEA51B6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Arguably easier to use than the other options.</a:t>
            </a:r>
          </a:p>
          <a:p>
            <a:pPr marL="342900" indent="-342900">
              <a:buFontTx/>
              <a:buChar char="-"/>
            </a:pPr>
            <a:r>
              <a:rPr lang="en-US" dirty="0"/>
              <a:t>Easy to integrate with other Microsoft products (and OpenAI!)</a:t>
            </a:r>
          </a:p>
        </p:txBody>
      </p:sp>
      <p:pic>
        <p:nvPicPr>
          <p:cNvPr id="6" name="Picture 8" descr="Microsoft Azure Management - Imagar Solutions Company">
            <a:extLst>
              <a:ext uri="{FF2B5EF4-FFF2-40B4-BE49-F238E27FC236}">
                <a16:creationId xmlns:a16="http://schemas.microsoft.com/office/drawing/2014/main" id="{54BC895C-06CA-C0E2-864A-16CD08E8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62" y="4651814"/>
            <a:ext cx="2189846" cy="13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838C1B-5CFF-86A4-BC1C-AA32D2B57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6"/>
          <a:stretch/>
        </p:blipFill>
        <p:spPr>
          <a:xfrm>
            <a:off x="1374549" y="4107450"/>
            <a:ext cx="6417728" cy="13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F24E-1775-CC9A-55F6-2AEA51B6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13314" name="Picture 2" descr="Microsoft Azure Services — overview and notes | by Marco Bellinaso | Medium">
            <a:extLst>
              <a:ext uri="{FF2B5EF4-FFF2-40B4-BE49-F238E27FC236}">
                <a16:creationId xmlns:a16="http://schemas.microsoft.com/office/drawing/2014/main" id="{70E5DE99-2489-C698-03C2-DD0BAE6B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72" y="1986456"/>
            <a:ext cx="8222591" cy="37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C381D-4555-E26A-B267-AAC819948D64}"/>
              </a:ext>
            </a:extLst>
          </p:cNvPr>
          <p:cNvSpPr txBox="1"/>
          <p:nvPr/>
        </p:nvSpPr>
        <p:spPr>
          <a:xfrm>
            <a:off x="664774" y="5727614"/>
            <a:ext cx="60973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3"/>
              </a:rPr>
              <a:t>Medium</a:t>
            </a:r>
            <a:endParaRPr lang="en-US" sz="700" dirty="0"/>
          </a:p>
        </p:txBody>
      </p:sp>
      <p:pic>
        <p:nvPicPr>
          <p:cNvPr id="8" name="Picture 8" descr="Microsoft Azure Management - Imagar Solutions Company">
            <a:extLst>
              <a:ext uri="{FF2B5EF4-FFF2-40B4-BE49-F238E27FC236}">
                <a16:creationId xmlns:a16="http://schemas.microsoft.com/office/drawing/2014/main" id="{9CFF3B5B-F863-43CB-9146-300C4A4F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554" y="553582"/>
            <a:ext cx="2189846" cy="137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3015C81-8764-EDC1-15D3-D9BD12BD0E92}"/>
              </a:ext>
            </a:extLst>
          </p:cNvPr>
          <p:cNvSpPr/>
          <p:nvPr/>
        </p:nvSpPr>
        <p:spPr>
          <a:xfrm>
            <a:off x="3563007" y="2361756"/>
            <a:ext cx="662152" cy="47145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6268" y="1308100"/>
            <a:ext cx="6455980" cy="3339274"/>
          </a:xfrm>
        </p:spPr>
        <p:txBody>
          <a:bodyPr/>
          <a:lstStyle/>
          <a:p>
            <a:r>
              <a:rPr lang="en-US" dirty="0"/>
              <a:t>Code Development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95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with team collaborations.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Tracks code change history.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automate tasks such as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multiple versions of the code (e.g., for different features).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170" name="Picture 2" descr="What is GitHub? — Pythia Foundations">
            <a:extLst>
              <a:ext uri="{FF2B5EF4-FFF2-40B4-BE49-F238E27FC236}">
                <a16:creationId xmlns:a16="http://schemas.microsoft.com/office/drawing/2014/main" id="{A16AFFE5-9FC4-9069-67F9-D4EF3690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26" y="160994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8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Git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4340" name="Picture 4" descr="Welcome · Issue #1 · SvanBoxel/release-based-workflow · GitHub">
            <a:extLst>
              <a:ext uri="{FF2B5EF4-FFF2-40B4-BE49-F238E27FC236}">
                <a16:creationId xmlns:a16="http://schemas.microsoft.com/office/drawing/2014/main" id="{02F76D1C-C401-FE72-5702-9E3F240D7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61" y="1781503"/>
            <a:ext cx="7162849" cy="40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820185"/>
      </p:ext>
    </p:extLst>
  </p:cSld>
  <p:clrMapOvr>
    <a:masterClrMapping/>
  </p:clrMapOvr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Props1.xml><?xml version="1.0" encoding="utf-8"?>
<ds:datastoreItem xmlns:ds="http://schemas.openxmlformats.org/officeDocument/2006/customXml" ds:itemID="{B78FB676-CAFA-4915-BD0C-AAF640BD04B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ae1d899-70a6-4000-aa97-c1acd8f3458c"/>
    <ds:schemaRef ds:uri="26cee68f-b3aa-4852-88d7-0ad07f7ccb5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EDB7B8-40D1-4866-99BE-B9C246270316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26cee68f-b3aa-4852-88d7-0ad07f7ccb58"/>
    <ds:schemaRef ds:uri="http://schemas.microsoft.com/office/2006/documentManagement/types"/>
    <ds:schemaRef ds:uri="2ae1d899-70a6-4000-aa97-c1acd8f3458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14245</TotalTime>
  <Words>256</Words>
  <Application>Microsoft Office PowerPoint</Application>
  <PresentationFormat>Widescreen</PresentationFormat>
  <Paragraphs>45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Impact</vt:lpstr>
      <vt:lpstr>Questrom_Powerpoint_Red</vt:lpstr>
      <vt:lpstr>Creating an LLM WebApp</vt:lpstr>
      <vt:lpstr>Cloud Computing</vt:lpstr>
      <vt:lpstr>What is Cloud Computing?</vt:lpstr>
      <vt:lpstr>What are the pros and cons?</vt:lpstr>
      <vt:lpstr>Microsoft Azure</vt:lpstr>
      <vt:lpstr>Microsoft Azure</vt:lpstr>
      <vt:lpstr>Code Development Tools</vt:lpstr>
      <vt:lpstr>GitHub</vt:lpstr>
      <vt:lpstr>The Git workflow</vt:lpstr>
      <vt:lpstr>The Git workflow</vt:lpstr>
      <vt:lpstr>VS Code</vt:lpstr>
      <vt:lpstr>Demo time!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32</cp:revision>
  <dcterms:created xsi:type="dcterms:W3CDTF">2020-06-23T20:17:33Z</dcterms:created>
  <dcterms:modified xsi:type="dcterms:W3CDTF">2023-12-26T17:18:52Z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